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64" r:id="rId5"/>
    <p:sldId id="312" r:id="rId6"/>
    <p:sldId id="313" r:id="rId7"/>
    <p:sldId id="314" r:id="rId8"/>
    <p:sldId id="315" r:id="rId9"/>
    <p:sldId id="316" r:id="rId10"/>
    <p:sldId id="31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DBDFE-DD3D-4291-A404-1B97A83A6EA8}" type="datetimeFigureOut">
              <a:rPr lang="en-US" smtClean="0"/>
              <a:t>7/15/2022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56DE3-4E01-4AFD-AD42-42312842ED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96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870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1904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0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88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732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5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32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587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32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160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103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0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flower illustrations">
            <a:extLst>
              <a:ext uri="{FF2B5EF4-FFF2-40B4-BE49-F238E27FC236}">
                <a16:creationId xmlns:a16="http://schemas.microsoft.com/office/drawing/2014/main" id="{46768272-0F6A-4E58-A45C-F10D015D89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BF9FFE17-DE95-4821-ACC1-B90C95449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3CF76AF-FF72-4430-A772-0584032902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1132" y="2091263"/>
            <a:ext cx="8649738" cy="2590800"/>
          </a:xfrm>
        </p:spPr>
        <p:txBody>
          <a:bodyPr>
            <a:normAutofit/>
          </a:bodyPr>
          <a:lstStyle/>
          <a:p>
            <a:r>
              <a:rPr lang="en-US" dirty="0"/>
              <a:t>Group 9: Electronic piano</a:t>
            </a:r>
            <a:endParaRPr lang="en-US" sz="6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1130" y="4682062"/>
            <a:ext cx="8652788" cy="45720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Nguyen Ngoc Tu - 20194873</a:t>
            </a:r>
            <a:endParaRPr lang="en-US" sz="1800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1C8180-2FDD-4202-8C45-4057CB1AB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6E86CC6-13EA-4A88-86AD-CF27BF52C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F80B441-4F7D-4B40-8A13-FED03A1F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941820" y="1267730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70C7FD1A-44B1-4E4C-B0C9-A8103DCCDC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50180" y="1913025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8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6EE7E08-B389-43E5-B019-1B0A8ACBBD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iano">
            <a:extLst>
              <a:ext uri="{FF2B5EF4-FFF2-40B4-BE49-F238E27FC236}">
                <a16:creationId xmlns:a16="http://schemas.microsoft.com/office/drawing/2014/main" id="{FBA6CEE3-9020-5913-79B4-B388D42932E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962" r="26816" b="-1"/>
          <a:stretch/>
        </p:blipFill>
        <p:spPr>
          <a:xfrm>
            <a:off x="20" y="10"/>
            <a:ext cx="6392647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60D94A5-8A09-4BAB-8F7C-69BC34C54D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1267" y="255102"/>
            <a:ext cx="5342133" cy="6361598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1AE32B-3A6E-4C5E-8FEB-73861B9A2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9100" y="393365"/>
            <a:ext cx="5018211" cy="6035547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64082" y="642594"/>
            <a:ext cx="4472921" cy="1371600"/>
          </a:xfrm>
        </p:spPr>
        <p:txBody>
          <a:bodyPr>
            <a:normAutofit/>
          </a:bodyPr>
          <a:lstStyle/>
          <a:p>
            <a:r>
              <a:rPr lang="en-US" dirty="0"/>
              <a:t>Problem statement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DA5C11-5E64-6C3D-0C2A-B33100126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4082" y="2103120"/>
            <a:ext cx="4472922" cy="3931920"/>
          </a:xfrm>
        </p:spPr>
        <p:txBody>
          <a:bodyPr>
            <a:normAutofit/>
          </a:bodyPr>
          <a:lstStyle/>
          <a:p>
            <a:r>
              <a:rPr lang="en-US" u="sng" dirty="0"/>
              <a:t>Overview</a:t>
            </a:r>
            <a:r>
              <a:rPr lang="en-US" dirty="0"/>
              <a:t>: Piano is a popular musical instrument. In this project, you are asked to implement an application that provides GUI for the user to virtually play an electronic piano. Basic Knowledge: Data structure, Algorithms, Project Settings, and Music Specifications: </a:t>
            </a:r>
          </a:p>
          <a:p>
            <a:r>
              <a:rPr lang="en-US" u="sng" dirty="0"/>
              <a:t>GUI</a:t>
            </a:r>
            <a:r>
              <a:rPr lang="en-US" dirty="0"/>
              <a:t>: you can freely design your own GUI. However, since the basic aim of the project is to develop an application based on OOP, focusing on the interface is not required.</a:t>
            </a:r>
          </a:p>
          <a:p>
            <a:r>
              <a:rPr lang="en-US" dirty="0"/>
              <a:t>To implement this project, you just need some basic music knowledge. You don’t have to implement a mechanism to play sound, you can directly import libraries from any source.</a:t>
            </a:r>
          </a:p>
        </p:txBody>
      </p:sp>
    </p:spTree>
    <p:extLst>
      <p:ext uri="{BB962C8B-B14F-4D97-AF65-F5344CB8AC3E}">
        <p14:creationId xmlns:p14="http://schemas.microsoft.com/office/powerpoint/2010/main" val="3192257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08B2B-8F32-78F9-803C-68E5F6CE2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25" y="1011563"/>
            <a:ext cx="2422359" cy="1859974"/>
          </a:xfrm>
        </p:spPr>
        <p:txBody>
          <a:bodyPr>
            <a:normAutofit/>
          </a:bodyPr>
          <a:lstStyle/>
          <a:p>
            <a:r>
              <a:rPr lang="en-US" dirty="0"/>
              <a:t>Use </a:t>
            </a:r>
            <a:br>
              <a:rPr lang="en-US" dirty="0"/>
            </a:br>
            <a:r>
              <a:rPr lang="en-US" dirty="0"/>
              <a:t>case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A5AF5EA-3DFB-80E2-1D2D-16D2F790B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5936" y="466131"/>
            <a:ext cx="6849979" cy="5934368"/>
          </a:xfrm>
        </p:spPr>
      </p:pic>
    </p:spTree>
    <p:extLst>
      <p:ext uri="{BB962C8B-B14F-4D97-AF65-F5344CB8AC3E}">
        <p14:creationId xmlns:p14="http://schemas.microsoft.com/office/powerpoint/2010/main" val="500282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29331-744D-8834-E467-E9EFC30C8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88" y="456815"/>
            <a:ext cx="2546686" cy="1371600"/>
          </a:xfrm>
        </p:spPr>
        <p:txBody>
          <a:bodyPr>
            <a:normAutofit/>
          </a:bodyPr>
          <a:lstStyle/>
          <a:p>
            <a:r>
              <a:rPr lang="en-US" dirty="0"/>
              <a:t>Class </a:t>
            </a:r>
            <a:br>
              <a:rPr lang="en-US" dirty="0"/>
            </a:br>
            <a:r>
              <a:rPr lang="en-US" dirty="0"/>
              <a:t>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72387C-08CA-5DE5-45E4-18E19C9FE3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3453312" y="456815"/>
            <a:ext cx="7719767" cy="5944369"/>
          </a:xfrm>
        </p:spPr>
      </p:pic>
    </p:spTree>
    <p:extLst>
      <p:ext uri="{BB962C8B-B14F-4D97-AF65-F5344CB8AC3E}">
        <p14:creationId xmlns:p14="http://schemas.microsoft.com/office/powerpoint/2010/main" val="3762412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3B940-118E-4E3A-0732-0B19EF931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333019-B7A3-1047-2260-E052FEF31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321617-6AC9-3D9C-A7BC-5BEA3E3BC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81" y="190982"/>
            <a:ext cx="6096098" cy="5058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3C7539-8FCE-3C32-3863-3E6280A5E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393039"/>
            <a:ext cx="4221613" cy="43682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C46047-3BEB-0AE6-797F-72BD50EC1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2295" y="4896887"/>
            <a:ext cx="1689780" cy="1503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63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E2C54-4964-AD9E-DF2C-F68226A79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48DBF89-20F9-66A8-18CC-A28CEB1590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07565" y="2484290"/>
            <a:ext cx="2827726" cy="1715348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EADE58-A189-62FA-DCB2-87B66979A0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030" y="1029787"/>
            <a:ext cx="5962807" cy="3639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70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51FDF-6032-EBA5-C775-18F66C8B2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scenario</a:t>
            </a:r>
          </a:p>
        </p:txBody>
      </p:sp>
      <p:pic>
        <p:nvPicPr>
          <p:cNvPr id="4" name="2022-07-02 17-11-20">
            <a:hlinkClick r:id="" action="ppaction://media"/>
            <a:extLst>
              <a:ext uri="{FF2B5EF4-FFF2-40B4-BE49-F238E27FC236}">
                <a16:creationId xmlns:a16="http://schemas.microsoft.com/office/drawing/2014/main" id="{F9EE6E8D-D739-F269-45AB-CEE1CC42EDA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0916" y="1670180"/>
            <a:ext cx="8426364" cy="4739951"/>
          </a:xfrm>
        </p:spPr>
      </p:pic>
    </p:spTree>
    <p:extLst>
      <p:ext uri="{BB962C8B-B14F-4D97-AF65-F5344CB8AC3E}">
        <p14:creationId xmlns:p14="http://schemas.microsoft.com/office/powerpoint/2010/main" val="353619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3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ppt/theme/themeOverride2.xml><?xml version="1.0" encoding="utf-8"?>
<a:themeOverride xmlns:a="http://schemas.openxmlformats.org/drawingml/2006/main">
  <a:clrScheme name="Custom 46">
    <a:dk1>
      <a:sysClr val="windowText" lastClr="000000"/>
    </a:dk1>
    <a:lt1>
      <a:sysClr val="window" lastClr="FFFFFF"/>
    </a:lt1>
    <a:dk2>
      <a:srgbClr val="121316"/>
    </a:dk2>
    <a:lt2>
      <a:srgbClr val="FEFCF7"/>
    </a:lt2>
    <a:accent1>
      <a:srgbClr val="8394A4"/>
    </a:accent1>
    <a:accent2>
      <a:srgbClr val="65739F"/>
    </a:accent2>
    <a:accent3>
      <a:srgbClr val="B2AC8A"/>
    </a:accent3>
    <a:accent4>
      <a:srgbClr val="879BB3"/>
    </a:accent4>
    <a:accent5>
      <a:srgbClr val="D7B579"/>
    </a:accent5>
    <a:accent6>
      <a:srgbClr val="8A9B89"/>
    </a:accent6>
    <a:hlink>
      <a:srgbClr val="85C4D2"/>
    </a:hlink>
    <a:folHlink>
      <a:srgbClr val="8E8CA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91CDEB-92ED-41DC-BF33-2916A76876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59D436-C82E-43E0-8A01-53DF9CED60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46BCBFB-BBC7-42F1-95CD-058E172363A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{E9C0879D-8DE3-4658-8810-722C86607473}tf11531919_win32</Template>
  <TotalTime>2085</TotalTime>
  <Words>141</Words>
  <Application>Microsoft Office PowerPoint</Application>
  <PresentationFormat>Widescreen</PresentationFormat>
  <Paragraphs>11</Paragraphs>
  <Slides>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Avenir Next LT Pro</vt:lpstr>
      <vt:lpstr>Avenir Next LT Pro Light</vt:lpstr>
      <vt:lpstr>Calibri</vt:lpstr>
      <vt:lpstr>Garamond</vt:lpstr>
      <vt:lpstr>SavonVTI</vt:lpstr>
      <vt:lpstr>Group 9: Electronic piano</vt:lpstr>
      <vt:lpstr>Problem statement</vt:lpstr>
      <vt:lpstr>Use  case  diagram</vt:lpstr>
      <vt:lpstr>Class  diagram</vt:lpstr>
      <vt:lpstr>PowerPoint Presentation</vt:lpstr>
      <vt:lpstr>PowerPoint Presentation</vt:lpstr>
      <vt:lpstr>Demo scenario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9: Electronic piano</dc:title>
  <dc:creator>Tu Ngoc</dc:creator>
  <cp:lastModifiedBy>Tu Ngoc</cp:lastModifiedBy>
  <cp:revision>3</cp:revision>
  <dcterms:created xsi:type="dcterms:W3CDTF">2022-07-01T04:52:21Z</dcterms:created>
  <dcterms:modified xsi:type="dcterms:W3CDTF">2022-07-15T11:56:44Z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